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56" r:id="rId2"/>
    <p:sldId id="258" r:id="rId3"/>
    <p:sldId id="259" r:id="rId4"/>
    <p:sldId id="260" r:id="rId5"/>
    <p:sldId id="257" r:id="rId6"/>
    <p:sldId id="265" r:id="rId7"/>
    <p:sldId id="263" r:id="rId8"/>
    <p:sldId id="266" r:id="rId9"/>
    <p:sldId id="267" r:id="rId10"/>
    <p:sldId id="262" r:id="rId11"/>
    <p:sldId id="264" r:id="rId12"/>
  </p:sldIdLst>
  <p:sldSz cx="12192000" cy="6858000"/>
  <p:notesSz cx="6865938"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c Magnin" initials="FM" lastIdx="1" clrIdx="0">
    <p:extLst>
      <p:ext uri="{19B8F6BF-5375-455C-9EA6-DF929625EA0E}">
        <p15:presenceInfo xmlns:p15="http://schemas.microsoft.com/office/powerpoint/2012/main" userId="S-1-5-21-1526224874-1540688658-1361462980-924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8" autoAdjust="0"/>
    <p:restoredTop sz="94660"/>
  </p:normalViewPr>
  <p:slideViewPr>
    <p:cSldViewPr snapToGrid="0">
      <p:cViewPr varScale="1">
        <p:scale>
          <a:sx n="54" d="100"/>
          <a:sy n="54" d="100"/>
        </p:scale>
        <p:origin x="432"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41D5FA9-FD2B-4990-B74C-04BE560386AC}" type="datetimeFigureOut">
              <a:rPr lang="en-GB" smtClean="0"/>
              <a:t>16/09/2020</a:t>
            </a:fld>
            <a:endParaRPr lang="en-GB"/>
          </a:p>
        </p:txBody>
      </p:sp>
      <p:sp>
        <p:nvSpPr>
          <p:cNvPr id="4" name="Slide Image Placehold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1BF4C191-6422-4DBB-BDBA-3FCBBFEB0FD6}" type="slidenum">
              <a:rPr lang="en-GB" smtClean="0"/>
              <a:t>‹#›</a:t>
            </a:fld>
            <a:endParaRPr lang="en-GB"/>
          </a:p>
        </p:txBody>
      </p:sp>
    </p:spTree>
    <p:extLst>
      <p:ext uri="{BB962C8B-B14F-4D97-AF65-F5344CB8AC3E}">
        <p14:creationId xmlns:p14="http://schemas.microsoft.com/office/powerpoint/2010/main" val="9804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fr-CH" smtClean="0"/>
              <a:t>07/05/2020</a:t>
            </a:r>
            <a:endParaRPr lang="en-GB"/>
          </a:p>
        </p:txBody>
      </p:sp>
      <p:sp>
        <p:nvSpPr>
          <p:cNvPr id="5" name="Footer Placeholder 4"/>
          <p:cNvSpPr>
            <a:spLocks noGrp="1"/>
          </p:cNvSpPr>
          <p:nvPr>
            <p:ph type="ftr" sz="quarter" idx="11"/>
          </p:nvPr>
        </p:nvSpPr>
        <p:spPr/>
        <p:txBody>
          <a:bodyPr/>
          <a:lstStyle/>
          <a:p>
            <a:r>
              <a:rPr lang="en-GB" smtClean="0"/>
              <a:t>Presentation Projet Back to Basics Nathan Magnin</a:t>
            </a:r>
            <a:endParaRPr lang="en-GB"/>
          </a:p>
        </p:txBody>
      </p:sp>
      <p:sp>
        <p:nvSpPr>
          <p:cNvPr id="6" name="Slide Number Placeholder 5"/>
          <p:cNvSpPr>
            <a:spLocks noGrp="1"/>
          </p:cNvSpPr>
          <p:nvPr>
            <p:ph type="sldNum" sz="quarter" idx="12"/>
          </p:nvPr>
        </p:nvSpPr>
        <p:spPr/>
        <p:txBody>
          <a:bodyPr/>
          <a:lstStyle/>
          <a:p>
            <a:fld id="{1B81E0C2-38EF-4A63-9D7C-905380DE215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23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r-CH" smtClean="0"/>
              <a:t>07/05/2020</a:t>
            </a:r>
            <a:endParaRPr lang="en-GB"/>
          </a:p>
        </p:txBody>
      </p:sp>
      <p:sp>
        <p:nvSpPr>
          <p:cNvPr id="5" name="Footer Placeholder 4"/>
          <p:cNvSpPr>
            <a:spLocks noGrp="1"/>
          </p:cNvSpPr>
          <p:nvPr>
            <p:ph type="ftr" sz="quarter" idx="11"/>
          </p:nvPr>
        </p:nvSpPr>
        <p:spPr/>
        <p:txBody>
          <a:bodyPr/>
          <a:lstStyle/>
          <a:p>
            <a:r>
              <a:rPr lang="en-GB" smtClean="0"/>
              <a:t>Presentation Projet Back to Basics Nathan Magnin</a:t>
            </a:r>
            <a:endParaRPr lang="en-GB"/>
          </a:p>
        </p:txBody>
      </p:sp>
      <p:sp>
        <p:nvSpPr>
          <p:cNvPr id="6" name="Slide Number Placeholder 5"/>
          <p:cNvSpPr>
            <a:spLocks noGrp="1"/>
          </p:cNvSpPr>
          <p:nvPr>
            <p:ph type="sldNum" sz="quarter" idx="12"/>
          </p:nvPr>
        </p:nvSpPr>
        <p:spPr/>
        <p:txBody>
          <a:bodyPr/>
          <a:lstStyle/>
          <a:p>
            <a:fld id="{1B81E0C2-38EF-4A63-9D7C-905380DE215D}" type="slidenum">
              <a:rPr lang="en-GB" smtClean="0"/>
              <a:t>‹#›</a:t>
            </a:fld>
            <a:endParaRPr lang="en-GB"/>
          </a:p>
        </p:txBody>
      </p:sp>
    </p:spTree>
    <p:extLst>
      <p:ext uri="{BB962C8B-B14F-4D97-AF65-F5344CB8AC3E}">
        <p14:creationId xmlns:p14="http://schemas.microsoft.com/office/powerpoint/2010/main" val="113958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r-CH" smtClean="0"/>
              <a:t>07/05/2020</a:t>
            </a:r>
            <a:endParaRPr lang="en-GB"/>
          </a:p>
        </p:txBody>
      </p:sp>
      <p:sp>
        <p:nvSpPr>
          <p:cNvPr id="5" name="Footer Placeholder 4"/>
          <p:cNvSpPr>
            <a:spLocks noGrp="1"/>
          </p:cNvSpPr>
          <p:nvPr>
            <p:ph type="ftr" sz="quarter" idx="11"/>
          </p:nvPr>
        </p:nvSpPr>
        <p:spPr/>
        <p:txBody>
          <a:bodyPr/>
          <a:lstStyle/>
          <a:p>
            <a:r>
              <a:rPr lang="en-GB" smtClean="0"/>
              <a:t>Presentation Projet Back to Basics Nathan Magnin</a:t>
            </a:r>
            <a:endParaRPr lang="en-GB"/>
          </a:p>
        </p:txBody>
      </p:sp>
      <p:sp>
        <p:nvSpPr>
          <p:cNvPr id="6" name="Slide Number Placeholder 5"/>
          <p:cNvSpPr>
            <a:spLocks noGrp="1"/>
          </p:cNvSpPr>
          <p:nvPr>
            <p:ph type="sldNum" sz="quarter" idx="12"/>
          </p:nvPr>
        </p:nvSpPr>
        <p:spPr/>
        <p:txBody>
          <a:bodyPr/>
          <a:lstStyle/>
          <a:p>
            <a:fld id="{1B81E0C2-38EF-4A63-9D7C-905380DE215D}" type="slidenum">
              <a:rPr lang="en-GB" smtClean="0"/>
              <a:t>‹#›</a:t>
            </a:fld>
            <a:endParaRPr lang="en-GB"/>
          </a:p>
        </p:txBody>
      </p:sp>
    </p:spTree>
    <p:extLst>
      <p:ext uri="{BB962C8B-B14F-4D97-AF65-F5344CB8AC3E}">
        <p14:creationId xmlns:p14="http://schemas.microsoft.com/office/powerpoint/2010/main" val="125713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r-CH" smtClean="0"/>
              <a:t>07/05/2020</a:t>
            </a:r>
            <a:endParaRPr lang="en-GB"/>
          </a:p>
        </p:txBody>
      </p:sp>
      <p:sp>
        <p:nvSpPr>
          <p:cNvPr id="5" name="Footer Placeholder 4"/>
          <p:cNvSpPr>
            <a:spLocks noGrp="1"/>
          </p:cNvSpPr>
          <p:nvPr>
            <p:ph type="ftr" sz="quarter" idx="11"/>
          </p:nvPr>
        </p:nvSpPr>
        <p:spPr/>
        <p:txBody>
          <a:bodyPr/>
          <a:lstStyle/>
          <a:p>
            <a:r>
              <a:rPr lang="en-GB" smtClean="0"/>
              <a:t>Presentation Projet Back to Basics Nathan Magnin</a:t>
            </a:r>
            <a:endParaRPr lang="en-GB"/>
          </a:p>
        </p:txBody>
      </p:sp>
      <p:sp>
        <p:nvSpPr>
          <p:cNvPr id="6" name="Slide Number Placeholder 5"/>
          <p:cNvSpPr>
            <a:spLocks noGrp="1"/>
          </p:cNvSpPr>
          <p:nvPr>
            <p:ph type="sldNum" sz="quarter" idx="12"/>
          </p:nvPr>
        </p:nvSpPr>
        <p:spPr/>
        <p:txBody>
          <a:bodyPr/>
          <a:lstStyle/>
          <a:p>
            <a:fld id="{1B81E0C2-38EF-4A63-9D7C-905380DE215D}" type="slidenum">
              <a:rPr lang="en-GB" smtClean="0"/>
              <a:t>‹#›</a:t>
            </a:fld>
            <a:endParaRPr lang="en-GB"/>
          </a:p>
        </p:txBody>
      </p:sp>
    </p:spTree>
    <p:extLst>
      <p:ext uri="{BB962C8B-B14F-4D97-AF65-F5344CB8AC3E}">
        <p14:creationId xmlns:p14="http://schemas.microsoft.com/office/powerpoint/2010/main" val="23125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fr-CH" smtClean="0"/>
              <a:t>07/05/2020</a:t>
            </a:r>
            <a:endParaRPr lang="en-GB"/>
          </a:p>
        </p:txBody>
      </p:sp>
      <p:sp>
        <p:nvSpPr>
          <p:cNvPr id="5" name="Footer Placeholder 4"/>
          <p:cNvSpPr>
            <a:spLocks noGrp="1"/>
          </p:cNvSpPr>
          <p:nvPr>
            <p:ph type="ftr" sz="quarter" idx="11"/>
          </p:nvPr>
        </p:nvSpPr>
        <p:spPr/>
        <p:txBody>
          <a:bodyPr/>
          <a:lstStyle/>
          <a:p>
            <a:r>
              <a:rPr lang="en-GB" smtClean="0"/>
              <a:t>Presentation Projet Back to Basics Nathan Magnin</a:t>
            </a:r>
            <a:endParaRPr lang="en-GB"/>
          </a:p>
        </p:txBody>
      </p:sp>
      <p:sp>
        <p:nvSpPr>
          <p:cNvPr id="6" name="Slide Number Placeholder 5"/>
          <p:cNvSpPr>
            <a:spLocks noGrp="1"/>
          </p:cNvSpPr>
          <p:nvPr>
            <p:ph type="sldNum" sz="quarter" idx="12"/>
          </p:nvPr>
        </p:nvSpPr>
        <p:spPr/>
        <p:txBody>
          <a:bodyPr/>
          <a:lstStyle/>
          <a:p>
            <a:fld id="{1B81E0C2-38EF-4A63-9D7C-905380DE215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7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fr-CH" smtClean="0"/>
              <a:t>07/05/2020</a:t>
            </a:r>
            <a:endParaRPr lang="en-GB"/>
          </a:p>
        </p:txBody>
      </p:sp>
      <p:sp>
        <p:nvSpPr>
          <p:cNvPr id="6" name="Footer Placeholder 5"/>
          <p:cNvSpPr>
            <a:spLocks noGrp="1"/>
          </p:cNvSpPr>
          <p:nvPr>
            <p:ph type="ftr" sz="quarter" idx="11"/>
          </p:nvPr>
        </p:nvSpPr>
        <p:spPr/>
        <p:txBody>
          <a:bodyPr/>
          <a:lstStyle/>
          <a:p>
            <a:r>
              <a:rPr lang="en-GB" smtClean="0"/>
              <a:t>Presentation Projet Back to Basics Nathan Magnin</a:t>
            </a:r>
            <a:endParaRPr lang="en-GB"/>
          </a:p>
        </p:txBody>
      </p:sp>
      <p:sp>
        <p:nvSpPr>
          <p:cNvPr id="7" name="Slide Number Placeholder 6"/>
          <p:cNvSpPr>
            <a:spLocks noGrp="1"/>
          </p:cNvSpPr>
          <p:nvPr>
            <p:ph type="sldNum" sz="quarter" idx="12"/>
          </p:nvPr>
        </p:nvSpPr>
        <p:spPr/>
        <p:txBody>
          <a:bodyPr/>
          <a:lstStyle/>
          <a:p>
            <a:fld id="{1B81E0C2-38EF-4A63-9D7C-905380DE215D}" type="slidenum">
              <a:rPr lang="en-GB" smtClean="0"/>
              <a:t>‹#›</a:t>
            </a:fld>
            <a:endParaRPr lang="en-GB"/>
          </a:p>
        </p:txBody>
      </p:sp>
    </p:spTree>
    <p:extLst>
      <p:ext uri="{BB962C8B-B14F-4D97-AF65-F5344CB8AC3E}">
        <p14:creationId xmlns:p14="http://schemas.microsoft.com/office/powerpoint/2010/main" val="394741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fr-CH" smtClean="0"/>
              <a:t>07/05/2020</a:t>
            </a:r>
            <a:endParaRPr lang="en-GB"/>
          </a:p>
        </p:txBody>
      </p:sp>
      <p:sp>
        <p:nvSpPr>
          <p:cNvPr id="8" name="Footer Placeholder 7"/>
          <p:cNvSpPr>
            <a:spLocks noGrp="1"/>
          </p:cNvSpPr>
          <p:nvPr>
            <p:ph type="ftr" sz="quarter" idx="11"/>
          </p:nvPr>
        </p:nvSpPr>
        <p:spPr/>
        <p:txBody>
          <a:bodyPr/>
          <a:lstStyle/>
          <a:p>
            <a:r>
              <a:rPr lang="en-GB" smtClean="0"/>
              <a:t>Presentation Projet Back to Basics Nathan Magnin</a:t>
            </a:r>
            <a:endParaRPr lang="en-GB"/>
          </a:p>
        </p:txBody>
      </p:sp>
      <p:sp>
        <p:nvSpPr>
          <p:cNvPr id="9" name="Slide Number Placeholder 8"/>
          <p:cNvSpPr>
            <a:spLocks noGrp="1"/>
          </p:cNvSpPr>
          <p:nvPr>
            <p:ph type="sldNum" sz="quarter" idx="12"/>
          </p:nvPr>
        </p:nvSpPr>
        <p:spPr/>
        <p:txBody>
          <a:bodyPr/>
          <a:lstStyle/>
          <a:p>
            <a:fld id="{1B81E0C2-38EF-4A63-9D7C-905380DE215D}" type="slidenum">
              <a:rPr lang="en-GB" smtClean="0"/>
              <a:t>‹#›</a:t>
            </a:fld>
            <a:endParaRPr lang="en-GB"/>
          </a:p>
        </p:txBody>
      </p:sp>
    </p:spTree>
    <p:extLst>
      <p:ext uri="{BB962C8B-B14F-4D97-AF65-F5344CB8AC3E}">
        <p14:creationId xmlns:p14="http://schemas.microsoft.com/office/powerpoint/2010/main" val="62389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fr-CH" smtClean="0"/>
              <a:t>07/05/2020</a:t>
            </a:r>
            <a:endParaRPr lang="en-GB"/>
          </a:p>
        </p:txBody>
      </p:sp>
      <p:sp>
        <p:nvSpPr>
          <p:cNvPr id="4" name="Footer Placeholder 3"/>
          <p:cNvSpPr>
            <a:spLocks noGrp="1"/>
          </p:cNvSpPr>
          <p:nvPr>
            <p:ph type="ftr" sz="quarter" idx="11"/>
          </p:nvPr>
        </p:nvSpPr>
        <p:spPr/>
        <p:txBody>
          <a:bodyPr/>
          <a:lstStyle/>
          <a:p>
            <a:r>
              <a:rPr lang="en-GB" smtClean="0"/>
              <a:t>Presentation Projet Back to Basics Nathan Magnin</a:t>
            </a:r>
            <a:endParaRPr lang="en-GB"/>
          </a:p>
        </p:txBody>
      </p:sp>
      <p:sp>
        <p:nvSpPr>
          <p:cNvPr id="5" name="Slide Number Placeholder 4"/>
          <p:cNvSpPr>
            <a:spLocks noGrp="1"/>
          </p:cNvSpPr>
          <p:nvPr>
            <p:ph type="sldNum" sz="quarter" idx="12"/>
          </p:nvPr>
        </p:nvSpPr>
        <p:spPr/>
        <p:txBody>
          <a:bodyPr/>
          <a:lstStyle/>
          <a:p>
            <a:fld id="{1B81E0C2-38EF-4A63-9D7C-905380DE215D}" type="slidenum">
              <a:rPr lang="en-GB" smtClean="0"/>
              <a:t>‹#›</a:t>
            </a:fld>
            <a:endParaRPr lang="en-GB"/>
          </a:p>
        </p:txBody>
      </p:sp>
    </p:spTree>
    <p:extLst>
      <p:ext uri="{BB962C8B-B14F-4D97-AF65-F5344CB8AC3E}">
        <p14:creationId xmlns:p14="http://schemas.microsoft.com/office/powerpoint/2010/main" val="11707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fr-CH" smtClean="0"/>
              <a:t>07/05/2020</a:t>
            </a:r>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smtClean="0"/>
              <a:t>Presentation Projet Back to Basics Nathan Magnin</a:t>
            </a:r>
            <a:endParaRPr lang="en-GB"/>
          </a:p>
        </p:txBody>
      </p:sp>
      <p:sp>
        <p:nvSpPr>
          <p:cNvPr id="9" name="Slide Number Placeholder 8"/>
          <p:cNvSpPr>
            <a:spLocks noGrp="1"/>
          </p:cNvSpPr>
          <p:nvPr>
            <p:ph type="sldNum" sz="quarter" idx="12"/>
          </p:nvPr>
        </p:nvSpPr>
        <p:spPr/>
        <p:txBody>
          <a:bodyPr/>
          <a:lstStyle/>
          <a:p>
            <a:fld id="{1B81E0C2-38EF-4A63-9D7C-905380DE215D}" type="slidenum">
              <a:rPr lang="en-GB" smtClean="0"/>
              <a:t>‹#›</a:t>
            </a:fld>
            <a:endParaRPr lang="en-GB"/>
          </a:p>
        </p:txBody>
      </p:sp>
    </p:spTree>
    <p:extLst>
      <p:ext uri="{BB962C8B-B14F-4D97-AF65-F5344CB8AC3E}">
        <p14:creationId xmlns:p14="http://schemas.microsoft.com/office/powerpoint/2010/main" val="173847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fr-CH" smtClean="0"/>
              <a:t>07/05/2020</a:t>
            </a:r>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smtClean="0"/>
              <a:t>Presentation Projet Back to Basics Nathan Magnin</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81E0C2-38EF-4A63-9D7C-905380DE215D}" type="slidenum">
              <a:rPr lang="en-GB" smtClean="0"/>
              <a:t>‹#›</a:t>
            </a:fld>
            <a:endParaRPr lang="en-GB"/>
          </a:p>
        </p:txBody>
      </p:sp>
    </p:spTree>
    <p:extLst>
      <p:ext uri="{BB962C8B-B14F-4D97-AF65-F5344CB8AC3E}">
        <p14:creationId xmlns:p14="http://schemas.microsoft.com/office/powerpoint/2010/main" val="5447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CH" smtClean="0"/>
              <a:t>07/05/2020</a:t>
            </a:r>
            <a:endParaRPr lang="en-GB"/>
          </a:p>
        </p:txBody>
      </p:sp>
      <p:sp>
        <p:nvSpPr>
          <p:cNvPr id="6" name="Footer Placeholder 5"/>
          <p:cNvSpPr>
            <a:spLocks noGrp="1"/>
          </p:cNvSpPr>
          <p:nvPr>
            <p:ph type="ftr" sz="quarter" idx="11"/>
          </p:nvPr>
        </p:nvSpPr>
        <p:spPr/>
        <p:txBody>
          <a:bodyPr/>
          <a:lstStyle/>
          <a:p>
            <a:r>
              <a:rPr lang="en-GB" smtClean="0"/>
              <a:t>Presentation Projet Back to Basics Nathan Magnin</a:t>
            </a:r>
            <a:endParaRPr lang="en-GB"/>
          </a:p>
        </p:txBody>
      </p:sp>
      <p:sp>
        <p:nvSpPr>
          <p:cNvPr id="7" name="Slide Number Placeholder 6"/>
          <p:cNvSpPr>
            <a:spLocks noGrp="1"/>
          </p:cNvSpPr>
          <p:nvPr>
            <p:ph type="sldNum" sz="quarter" idx="12"/>
          </p:nvPr>
        </p:nvSpPr>
        <p:spPr/>
        <p:txBody>
          <a:bodyPr/>
          <a:lstStyle/>
          <a:p>
            <a:fld id="{1B81E0C2-38EF-4A63-9D7C-905380DE215D}" type="slidenum">
              <a:rPr lang="en-GB" smtClean="0"/>
              <a:t>‹#›</a:t>
            </a:fld>
            <a:endParaRPr lang="en-GB"/>
          </a:p>
        </p:txBody>
      </p:sp>
    </p:spTree>
    <p:extLst>
      <p:ext uri="{BB962C8B-B14F-4D97-AF65-F5344CB8AC3E}">
        <p14:creationId xmlns:p14="http://schemas.microsoft.com/office/powerpoint/2010/main" val="270270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fr-CH" smtClean="0"/>
              <a:t>07/05/2020</a:t>
            </a:r>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smtClean="0"/>
              <a:t>Presentation Projet Back to Basics Nathan Magnin</a:t>
            </a:r>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81E0C2-38EF-4A63-9D7C-905380DE215D}"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8600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nathmag2020@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3.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6423660" y="0"/>
            <a:ext cx="5544404" cy="3653088"/>
          </a:xfrm>
          <a:prstGeom prst="rect">
            <a:avLst/>
          </a:prstGeom>
        </p:spPr>
      </p:pic>
      <p:sp>
        <p:nvSpPr>
          <p:cNvPr id="2" name="Title 1"/>
          <p:cNvSpPr>
            <a:spLocks noGrp="1"/>
          </p:cNvSpPr>
          <p:nvPr>
            <p:ph type="ctrTitle"/>
          </p:nvPr>
        </p:nvSpPr>
        <p:spPr/>
        <p:txBody>
          <a:bodyPr/>
          <a:lstStyle/>
          <a:p>
            <a:r>
              <a:rPr lang="en-GB" b="1" u="sng" dirty="0" smtClean="0"/>
              <a:t>Back to the basics</a:t>
            </a:r>
            <a:endParaRPr lang="en-GB" b="1" u="sng" dirty="0"/>
          </a:p>
        </p:txBody>
      </p:sp>
      <p:sp>
        <p:nvSpPr>
          <p:cNvPr id="3" name="Subtitle 2"/>
          <p:cNvSpPr>
            <a:spLocks noGrp="1"/>
          </p:cNvSpPr>
          <p:nvPr>
            <p:ph type="subTitle" idx="1"/>
          </p:nvPr>
        </p:nvSpPr>
        <p:spPr/>
        <p:txBody>
          <a:bodyPr>
            <a:normAutofit/>
          </a:bodyPr>
          <a:lstStyle/>
          <a:p>
            <a:r>
              <a:rPr lang="en-GB" sz="2000" b="1" dirty="0" err="1" smtClean="0">
                <a:solidFill>
                  <a:schemeClr val="accent2">
                    <a:lumMod val="75000"/>
                  </a:schemeClr>
                </a:solidFill>
              </a:rPr>
              <a:t>Projet</a:t>
            </a:r>
            <a:r>
              <a:rPr lang="en-GB" sz="2000" b="1" dirty="0" smtClean="0">
                <a:solidFill>
                  <a:schemeClr val="accent2">
                    <a:lumMod val="75000"/>
                  </a:schemeClr>
                </a:solidFill>
              </a:rPr>
              <a:t> de fin </a:t>
            </a:r>
            <a:r>
              <a:rPr lang="en-GB" sz="2000" b="1" dirty="0" err="1" smtClean="0">
                <a:solidFill>
                  <a:schemeClr val="accent2">
                    <a:lumMod val="75000"/>
                  </a:schemeClr>
                </a:solidFill>
              </a:rPr>
              <a:t>d’etudes</a:t>
            </a:r>
            <a:r>
              <a:rPr lang="en-GB" sz="2000" b="1" dirty="0" smtClean="0">
                <a:solidFill>
                  <a:schemeClr val="accent2">
                    <a:lumMod val="75000"/>
                  </a:schemeClr>
                </a:solidFill>
              </a:rPr>
              <a:t>:</a:t>
            </a:r>
          </a:p>
          <a:p>
            <a:r>
              <a:rPr lang="en-GB" sz="2000" b="1" dirty="0" smtClean="0">
                <a:solidFill>
                  <a:schemeClr val="accent2">
                    <a:lumMod val="75000"/>
                  </a:schemeClr>
                </a:solidFill>
              </a:rPr>
              <a:t>Construction </a:t>
            </a:r>
            <a:r>
              <a:rPr lang="en-GB" sz="2000" b="1" dirty="0" err="1" smtClean="0">
                <a:solidFill>
                  <a:schemeClr val="accent2">
                    <a:lumMod val="75000"/>
                  </a:schemeClr>
                </a:solidFill>
              </a:rPr>
              <a:t>d’une</a:t>
            </a:r>
            <a:r>
              <a:rPr lang="en-GB" sz="2000" b="1" dirty="0" smtClean="0">
                <a:solidFill>
                  <a:schemeClr val="accent2">
                    <a:lumMod val="75000"/>
                  </a:schemeClr>
                </a:solidFill>
              </a:rPr>
              <a:t> micro </a:t>
            </a:r>
            <a:r>
              <a:rPr lang="en-GB" sz="2000" b="1" dirty="0" err="1" smtClean="0">
                <a:solidFill>
                  <a:schemeClr val="accent2">
                    <a:lumMod val="75000"/>
                  </a:schemeClr>
                </a:solidFill>
              </a:rPr>
              <a:t>maison</a:t>
            </a:r>
            <a:r>
              <a:rPr lang="en-GB" sz="2000" b="1" dirty="0" smtClean="0">
                <a:solidFill>
                  <a:schemeClr val="accent2">
                    <a:lumMod val="75000"/>
                  </a:schemeClr>
                </a:solidFill>
              </a:rPr>
              <a:t> </a:t>
            </a:r>
            <a:r>
              <a:rPr lang="en-GB" sz="2000" b="1" dirty="0" err="1" smtClean="0">
                <a:solidFill>
                  <a:schemeClr val="accent2">
                    <a:lumMod val="75000"/>
                  </a:schemeClr>
                </a:solidFill>
              </a:rPr>
              <a:t>autonome</a:t>
            </a:r>
            <a:r>
              <a:rPr lang="en-GB" sz="2000" b="1" dirty="0" smtClean="0">
                <a:solidFill>
                  <a:schemeClr val="accent2">
                    <a:lumMod val="75000"/>
                  </a:schemeClr>
                </a:solidFill>
              </a:rPr>
              <a:t> </a:t>
            </a:r>
            <a:endParaRPr lang="en-GB" sz="2000" b="1" dirty="0">
              <a:solidFill>
                <a:schemeClr val="accent2">
                  <a:lumMod val="7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84" y="329640"/>
            <a:ext cx="3138786" cy="2993807"/>
          </a:xfrm>
          <a:prstGeom prst="rect">
            <a:avLst/>
          </a:prstGeom>
        </p:spPr>
      </p:pic>
      <p:sp>
        <p:nvSpPr>
          <p:cNvPr id="8" name="Date Placeholder 7"/>
          <p:cNvSpPr>
            <a:spLocks noGrp="1"/>
          </p:cNvSpPr>
          <p:nvPr>
            <p:ph type="dt" sz="half" idx="10"/>
          </p:nvPr>
        </p:nvSpPr>
        <p:spPr/>
        <p:txBody>
          <a:bodyPr/>
          <a:lstStyle/>
          <a:p>
            <a:r>
              <a:rPr lang="fr-CH" smtClean="0"/>
              <a:t>07/05/2020</a:t>
            </a:r>
            <a:endParaRPr lang="en-GB"/>
          </a:p>
        </p:txBody>
      </p:sp>
      <p:sp>
        <p:nvSpPr>
          <p:cNvPr id="9" name="Footer Placeholder 8"/>
          <p:cNvSpPr>
            <a:spLocks noGrp="1"/>
          </p:cNvSpPr>
          <p:nvPr>
            <p:ph type="ftr" sz="quarter" idx="11"/>
          </p:nvPr>
        </p:nvSpPr>
        <p:spPr/>
        <p:txBody>
          <a:bodyPr/>
          <a:lstStyle/>
          <a:p>
            <a:r>
              <a:rPr lang="en-GB" smtClean="0"/>
              <a:t>Presentation Projet Back to Basics Nathan Magnin</a:t>
            </a:r>
            <a:endParaRPr lang="en-GB"/>
          </a:p>
        </p:txBody>
      </p:sp>
      <p:sp>
        <p:nvSpPr>
          <p:cNvPr id="10" name="Slide Number Placeholder 9"/>
          <p:cNvSpPr>
            <a:spLocks noGrp="1"/>
          </p:cNvSpPr>
          <p:nvPr>
            <p:ph type="sldNum" sz="quarter" idx="12"/>
          </p:nvPr>
        </p:nvSpPr>
        <p:spPr/>
        <p:txBody>
          <a:bodyPr/>
          <a:lstStyle/>
          <a:p>
            <a:fld id="{1B81E0C2-38EF-4A63-9D7C-905380DE215D}" type="slidenum">
              <a:rPr lang="en-GB" smtClean="0"/>
              <a:t>1</a:t>
            </a:fld>
            <a:endParaRPr lang="en-GB"/>
          </a:p>
        </p:txBody>
      </p:sp>
    </p:spTree>
    <p:extLst>
      <p:ext uri="{BB962C8B-B14F-4D97-AF65-F5344CB8AC3E}">
        <p14:creationId xmlns:p14="http://schemas.microsoft.com/office/powerpoint/2010/main" val="53689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b="1" dirty="0" smtClean="0"/>
              <a:t>Mes prochaines étapes…</a:t>
            </a:r>
            <a:endParaRPr lang="fr-CH" b="1" dirty="0"/>
          </a:p>
        </p:txBody>
      </p:sp>
      <p:sp>
        <p:nvSpPr>
          <p:cNvPr id="3" name="Content Placeholder 2"/>
          <p:cNvSpPr>
            <a:spLocks noGrp="1"/>
          </p:cNvSpPr>
          <p:nvPr>
            <p:ph idx="1"/>
          </p:nvPr>
        </p:nvSpPr>
        <p:spPr/>
        <p:txBody>
          <a:bodyPr/>
          <a:lstStyle/>
          <a:p>
            <a:r>
              <a:rPr lang="fr-CH" dirty="0" smtClean="0"/>
              <a:t>Maintenant que </a:t>
            </a:r>
            <a:r>
              <a:rPr lang="fr-CH" dirty="0" smtClean="0"/>
              <a:t>mon ossature commence a prendre forme, </a:t>
            </a:r>
            <a:r>
              <a:rPr lang="fr-CH" dirty="0" smtClean="0"/>
              <a:t>je </a:t>
            </a:r>
            <a:r>
              <a:rPr lang="fr-CH" dirty="0" smtClean="0"/>
              <a:t>dois </a:t>
            </a:r>
            <a:r>
              <a:rPr lang="fr-CH" dirty="0" smtClean="0"/>
              <a:t>passer mes commandes de </a:t>
            </a:r>
            <a:r>
              <a:rPr lang="fr-CH" dirty="0" smtClean="0"/>
              <a:t>panneaux tri-plis, isolation, certaines pièces critiques de la construction</a:t>
            </a:r>
            <a:r>
              <a:rPr lang="fr-CH" dirty="0" smtClean="0"/>
              <a:t>, </a:t>
            </a:r>
            <a:r>
              <a:rPr lang="fr-CH" dirty="0" smtClean="0"/>
              <a:t>contacter des organismes de récupération de matériaux dans la construction et trouver des entreprises, associations, particuliers… qui pourraient m’apporter un soutien financier pour que mon projet puisse prendre vie! </a:t>
            </a:r>
          </a:p>
          <a:p>
            <a:r>
              <a:rPr lang="fr-CH" dirty="0" smtClean="0"/>
              <a:t>  </a:t>
            </a:r>
            <a:endParaRPr lang="fr-CH" dirty="0"/>
          </a:p>
        </p:txBody>
      </p:sp>
      <p:pic>
        <p:nvPicPr>
          <p:cNvPr id="4" name="Picture 3" descr="Architecte — Wikipé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170" y="3180397"/>
            <a:ext cx="2476500" cy="3057525"/>
          </a:xfrm>
          <a:prstGeom prst="rect">
            <a:avLst/>
          </a:prstGeom>
          <a:effectLst>
            <a:softEdge rad="76200"/>
          </a:effectLst>
        </p:spPr>
      </p:pic>
      <p:pic>
        <p:nvPicPr>
          <p:cNvPr id="5" name="Picture 4" descr="scierie — Wiktionnai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920" y="3357561"/>
            <a:ext cx="3604260" cy="2703195"/>
          </a:xfrm>
          <a:prstGeom prst="rect">
            <a:avLst/>
          </a:prstGeom>
          <a:effectLst>
            <a:softEdge rad="88900"/>
          </a:effectLst>
        </p:spPr>
      </p:pic>
      <p:pic>
        <p:nvPicPr>
          <p:cNvPr id="6" name="Picture 5" descr="Tiny House Movement – Wikipedia"/>
          <p:cNvPicPr>
            <a:picLocks noChangeAspect="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tretch>
            <a:fillRect/>
          </a:stretch>
        </p:blipFill>
        <p:spPr>
          <a:xfrm>
            <a:off x="904878" y="3432810"/>
            <a:ext cx="3829047" cy="2552698"/>
          </a:xfrm>
          <a:prstGeom prst="rect">
            <a:avLst/>
          </a:prstGeom>
          <a:effectLst>
            <a:softEdge rad="139700"/>
          </a:effectLst>
        </p:spPr>
      </p:pic>
      <p:sp>
        <p:nvSpPr>
          <p:cNvPr id="7" name="Date Placeholder 6"/>
          <p:cNvSpPr>
            <a:spLocks noGrp="1"/>
          </p:cNvSpPr>
          <p:nvPr>
            <p:ph type="dt" sz="half" idx="10"/>
          </p:nvPr>
        </p:nvSpPr>
        <p:spPr/>
        <p:txBody>
          <a:bodyPr/>
          <a:lstStyle/>
          <a:p>
            <a:r>
              <a:rPr lang="fr-CH" smtClean="0"/>
              <a:t>07/05/2020</a:t>
            </a:r>
            <a:endParaRPr lang="en-GB"/>
          </a:p>
        </p:txBody>
      </p:sp>
      <p:sp>
        <p:nvSpPr>
          <p:cNvPr id="8" name="Footer Placeholder 7"/>
          <p:cNvSpPr>
            <a:spLocks noGrp="1"/>
          </p:cNvSpPr>
          <p:nvPr>
            <p:ph type="ftr" sz="quarter" idx="11"/>
          </p:nvPr>
        </p:nvSpPr>
        <p:spPr/>
        <p:txBody>
          <a:bodyPr/>
          <a:lstStyle/>
          <a:p>
            <a:r>
              <a:rPr lang="en-GB" smtClean="0"/>
              <a:t>Presentation Projet Back to Basics Nathan Magnin</a:t>
            </a:r>
            <a:endParaRPr lang="en-GB"/>
          </a:p>
        </p:txBody>
      </p:sp>
      <p:sp>
        <p:nvSpPr>
          <p:cNvPr id="9" name="Slide Number Placeholder 8"/>
          <p:cNvSpPr>
            <a:spLocks noGrp="1"/>
          </p:cNvSpPr>
          <p:nvPr>
            <p:ph type="sldNum" sz="quarter" idx="12"/>
          </p:nvPr>
        </p:nvSpPr>
        <p:spPr/>
        <p:txBody>
          <a:bodyPr/>
          <a:lstStyle/>
          <a:p>
            <a:fld id="{1B81E0C2-38EF-4A63-9D7C-905380DE215D}" type="slidenum">
              <a:rPr lang="en-GB" smtClean="0"/>
              <a:t>10</a:t>
            </a:fld>
            <a:endParaRPr lang="en-GB"/>
          </a:p>
        </p:txBody>
      </p:sp>
    </p:spTree>
    <p:extLst>
      <p:ext uri="{BB962C8B-B14F-4D97-AF65-F5344CB8AC3E}">
        <p14:creationId xmlns:p14="http://schemas.microsoft.com/office/powerpoint/2010/main" val="200297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fr-CH" dirty="0" smtClean="0"/>
              <a:t>En conclusion, je suis au regroupement des matériaux réutilisables, l’achat des pièces indispensables </a:t>
            </a:r>
            <a:r>
              <a:rPr lang="en-GB" dirty="0"/>
              <a:t>à</a:t>
            </a:r>
            <a:r>
              <a:rPr lang="fr-CH" dirty="0" smtClean="0"/>
              <a:t> la construction et la recherche d’aides financières pour </a:t>
            </a:r>
            <a:r>
              <a:rPr lang="fr-CH" dirty="0" smtClean="0"/>
              <a:t>continuer dès </a:t>
            </a:r>
            <a:r>
              <a:rPr lang="fr-CH" dirty="0" smtClean="0"/>
              <a:t>que possible </a:t>
            </a:r>
            <a:r>
              <a:rPr lang="fr-CH" dirty="0"/>
              <a:t>l</a:t>
            </a:r>
            <a:r>
              <a:rPr lang="fr-CH" dirty="0" smtClean="0"/>
              <a:t>a construction!</a:t>
            </a:r>
          </a:p>
          <a:p>
            <a:r>
              <a:rPr lang="fr-CH" dirty="0" smtClean="0"/>
              <a:t> C’est pourquoi je pense que la discussion avec des connaisseurs est le meilleur moyen pour m’éclairer par rapport aux multiples possibilités concernant la suite de ma construction. </a:t>
            </a:r>
          </a:p>
          <a:p>
            <a:r>
              <a:rPr lang="fr-CH" dirty="0" smtClean="0"/>
              <a:t>Si vous avez été séduit par mon projet, que vous avez des idées, des connaissances utiles au projet, des matériaux réutilisables ou envie de m’aider </a:t>
            </a:r>
            <a:r>
              <a:rPr lang="en-GB" dirty="0"/>
              <a:t>à</a:t>
            </a:r>
            <a:r>
              <a:rPr lang="fr-CH" dirty="0" smtClean="0"/>
              <a:t> financer mon projet… Je serais ravis de prendre contact avec vous!</a:t>
            </a:r>
          </a:p>
          <a:p>
            <a:endParaRPr lang="en-GB" dirty="0"/>
          </a:p>
          <a:p>
            <a:r>
              <a:rPr lang="en-GB" dirty="0" smtClean="0"/>
              <a:t>Telephone: +41 79 304 09 35</a:t>
            </a:r>
          </a:p>
          <a:p>
            <a:r>
              <a:rPr lang="en-GB" dirty="0" smtClean="0"/>
              <a:t>Email: </a:t>
            </a:r>
            <a:r>
              <a:rPr lang="en-GB" dirty="0" smtClean="0">
                <a:hlinkClick r:id="rId2"/>
              </a:rPr>
              <a:t>nathmag2020@gmail.com</a:t>
            </a:r>
            <a:endParaRPr lang="en-GB" dirty="0" smtClean="0"/>
          </a:p>
        </p:txBody>
      </p:sp>
      <p:sp>
        <p:nvSpPr>
          <p:cNvPr id="4" name="Date Placeholder 3"/>
          <p:cNvSpPr>
            <a:spLocks noGrp="1"/>
          </p:cNvSpPr>
          <p:nvPr>
            <p:ph type="dt" sz="half" idx="10"/>
          </p:nvPr>
        </p:nvSpPr>
        <p:spPr/>
        <p:txBody>
          <a:bodyPr/>
          <a:lstStyle/>
          <a:p>
            <a:r>
              <a:rPr lang="fr-CH" smtClean="0"/>
              <a:t>07/05/2020</a:t>
            </a:r>
            <a:endParaRPr lang="en-GB"/>
          </a:p>
        </p:txBody>
      </p:sp>
      <p:sp>
        <p:nvSpPr>
          <p:cNvPr id="5" name="Footer Placeholder 4"/>
          <p:cNvSpPr>
            <a:spLocks noGrp="1"/>
          </p:cNvSpPr>
          <p:nvPr>
            <p:ph type="ftr" sz="quarter" idx="11"/>
          </p:nvPr>
        </p:nvSpPr>
        <p:spPr/>
        <p:txBody>
          <a:bodyPr/>
          <a:lstStyle/>
          <a:p>
            <a:r>
              <a:rPr lang="en-GB" smtClean="0"/>
              <a:t>Presentation Projet Back to Basics Nathan Magnin</a:t>
            </a:r>
            <a:endParaRPr lang="en-GB"/>
          </a:p>
        </p:txBody>
      </p:sp>
      <p:sp>
        <p:nvSpPr>
          <p:cNvPr id="6" name="Slide Number Placeholder 5"/>
          <p:cNvSpPr>
            <a:spLocks noGrp="1"/>
          </p:cNvSpPr>
          <p:nvPr>
            <p:ph type="sldNum" sz="quarter" idx="12"/>
          </p:nvPr>
        </p:nvSpPr>
        <p:spPr/>
        <p:txBody>
          <a:bodyPr/>
          <a:lstStyle/>
          <a:p>
            <a:fld id="{1B81E0C2-38EF-4A63-9D7C-905380DE215D}" type="slidenum">
              <a:rPr lang="en-GB" smtClean="0"/>
              <a:t>11</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272" y="4428253"/>
            <a:ext cx="3168408" cy="1905298"/>
          </a:xfrm>
          <a:prstGeom prst="rect">
            <a:avLst/>
          </a:prstGeom>
        </p:spPr>
      </p:pic>
    </p:spTree>
    <p:extLst>
      <p:ext uri="{BB962C8B-B14F-4D97-AF65-F5344CB8AC3E}">
        <p14:creationId xmlns:p14="http://schemas.microsoft.com/office/powerpoint/2010/main" val="2438755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fr-CH" dirty="0" smtClean="0"/>
              <a:t>Bonjour! Je m’appelle Nathan Magnin, j’ai 17 ans, j’étudie </a:t>
            </a:r>
            <a:r>
              <a:rPr lang="en-GB" dirty="0"/>
              <a:t>à</a:t>
            </a:r>
            <a:r>
              <a:rPr lang="fr-CH" dirty="0" smtClean="0"/>
              <a:t> l’école Steiner de Geneve. </a:t>
            </a:r>
            <a:r>
              <a:rPr lang="fr-CH" dirty="0"/>
              <a:t>J</a:t>
            </a:r>
            <a:r>
              <a:rPr lang="fr-CH" dirty="0" smtClean="0"/>
              <a:t>’ai comme projet de fin d’études de construire</a:t>
            </a:r>
            <a:r>
              <a:rPr lang="fr-CH" i="1" dirty="0" smtClean="0"/>
              <a:t> ma première maison</a:t>
            </a:r>
            <a:r>
              <a:rPr lang="fr-CH" dirty="0"/>
              <a:t>,</a:t>
            </a:r>
            <a:r>
              <a:rPr lang="fr-CH" dirty="0" smtClean="0"/>
              <a:t> avec comme points majeurs du projet:</a:t>
            </a:r>
          </a:p>
          <a:p>
            <a:pPr lvl="1"/>
            <a:r>
              <a:rPr lang="fr-CH" dirty="0" smtClean="0"/>
              <a:t>Espace intérieur réduit.</a:t>
            </a:r>
            <a:endParaRPr lang="fr-CH" dirty="0"/>
          </a:p>
          <a:p>
            <a:pPr lvl="1"/>
            <a:r>
              <a:rPr lang="fr-CH" dirty="0"/>
              <a:t>Viser une fabrication durable, </a:t>
            </a:r>
            <a:r>
              <a:rPr lang="fr-CH" dirty="0" smtClean="0"/>
              <a:t>locale </a:t>
            </a:r>
            <a:r>
              <a:rPr lang="fr-CH" dirty="0"/>
              <a:t>et </a:t>
            </a:r>
            <a:r>
              <a:rPr lang="fr-CH" dirty="0" smtClean="0"/>
              <a:t>écologique ( matériaux, provenance, récupération… )</a:t>
            </a:r>
            <a:endParaRPr lang="fr-CH" dirty="0"/>
          </a:p>
          <a:p>
            <a:pPr lvl="1"/>
            <a:r>
              <a:rPr lang="fr-CH" dirty="0"/>
              <a:t>Autonomie vis </a:t>
            </a:r>
            <a:r>
              <a:rPr lang="en-GB" dirty="0"/>
              <a:t>à</a:t>
            </a:r>
            <a:r>
              <a:rPr lang="fr-CH" dirty="0" smtClean="0"/>
              <a:t> </a:t>
            </a:r>
            <a:r>
              <a:rPr lang="fr-CH" dirty="0"/>
              <a:t>vis de l’eau ( récupération et filtration de l’eau de pluie ).</a:t>
            </a:r>
          </a:p>
          <a:p>
            <a:pPr lvl="1"/>
            <a:r>
              <a:rPr lang="fr-CH" dirty="0"/>
              <a:t>Autonomie vis </a:t>
            </a:r>
            <a:r>
              <a:rPr lang="en-GB" dirty="0"/>
              <a:t>à</a:t>
            </a:r>
            <a:r>
              <a:rPr lang="fr-CH" dirty="0" smtClean="0"/>
              <a:t> </a:t>
            </a:r>
            <a:r>
              <a:rPr lang="fr-CH" dirty="0"/>
              <a:t>vis de </a:t>
            </a:r>
            <a:r>
              <a:rPr lang="fr-CH" dirty="0" smtClean="0"/>
              <a:t>l’énergie </a:t>
            </a:r>
            <a:r>
              <a:rPr lang="fr-CH" dirty="0"/>
              <a:t>( </a:t>
            </a:r>
            <a:r>
              <a:rPr lang="fr-CH" dirty="0" smtClean="0"/>
              <a:t>photovoltaïques, éolien… </a:t>
            </a:r>
            <a:r>
              <a:rPr lang="fr-CH" dirty="0"/>
              <a:t>).</a:t>
            </a:r>
          </a:p>
          <a:p>
            <a:pPr lvl="1"/>
            <a:r>
              <a:rPr lang="fr-CH" dirty="0"/>
              <a:t>Une construction amovible ( </a:t>
            </a:r>
            <a:r>
              <a:rPr lang="fr-CH" dirty="0" smtClean="0"/>
              <a:t>déplaçable ) et originale ( forme…).</a:t>
            </a:r>
            <a:endParaRPr lang="fr-CH" dirty="0"/>
          </a:p>
          <a:p>
            <a:pPr lvl="1"/>
            <a:r>
              <a:rPr lang="fr-CH" dirty="0"/>
              <a:t>Le tout en </a:t>
            </a:r>
            <a:r>
              <a:rPr lang="fr-CH" dirty="0" smtClean="0"/>
              <a:t>auto construction </a:t>
            </a:r>
            <a:r>
              <a:rPr lang="fr-CH" dirty="0"/>
              <a:t>sans formations </a:t>
            </a:r>
            <a:r>
              <a:rPr lang="fr-CH" dirty="0" smtClean="0"/>
              <a:t>préalables.</a:t>
            </a:r>
            <a:endParaRPr lang="fr-CH" dirty="0"/>
          </a:p>
          <a:p>
            <a:endParaRPr lang="fr-CH" dirty="0"/>
          </a:p>
          <a:p>
            <a:endParaRPr lang="fr-CH"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579" y="3952183"/>
            <a:ext cx="3481894" cy="2025285"/>
          </a:xfrm>
          <a:prstGeom prst="rect">
            <a:avLst/>
          </a:prstGeom>
        </p:spPr>
      </p:pic>
      <p:sp>
        <p:nvSpPr>
          <p:cNvPr id="9" name="Date Placeholder 8"/>
          <p:cNvSpPr>
            <a:spLocks noGrp="1"/>
          </p:cNvSpPr>
          <p:nvPr>
            <p:ph type="dt" sz="half" idx="10"/>
          </p:nvPr>
        </p:nvSpPr>
        <p:spPr/>
        <p:txBody>
          <a:bodyPr/>
          <a:lstStyle/>
          <a:p>
            <a:r>
              <a:rPr lang="fr-CH" smtClean="0"/>
              <a:t>07/05/2020</a:t>
            </a:r>
            <a:endParaRPr lang="en-GB"/>
          </a:p>
        </p:txBody>
      </p:sp>
      <p:sp>
        <p:nvSpPr>
          <p:cNvPr id="10" name="Footer Placeholder 9"/>
          <p:cNvSpPr>
            <a:spLocks noGrp="1"/>
          </p:cNvSpPr>
          <p:nvPr>
            <p:ph type="ftr" sz="quarter" idx="11"/>
          </p:nvPr>
        </p:nvSpPr>
        <p:spPr/>
        <p:txBody>
          <a:bodyPr/>
          <a:lstStyle/>
          <a:p>
            <a:r>
              <a:rPr lang="en-GB" smtClean="0"/>
              <a:t>Presentation Projet Back to Basics Nathan Magnin</a:t>
            </a:r>
            <a:endParaRPr lang="en-GB"/>
          </a:p>
        </p:txBody>
      </p:sp>
      <p:sp>
        <p:nvSpPr>
          <p:cNvPr id="11" name="Slide Number Placeholder 10"/>
          <p:cNvSpPr>
            <a:spLocks noGrp="1"/>
          </p:cNvSpPr>
          <p:nvPr>
            <p:ph type="sldNum" sz="quarter" idx="12"/>
          </p:nvPr>
        </p:nvSpPr>
        <p:spPr/>
        <p:txBody>
          <a:bodyPr/>
          <a:lstStyle/>
          <a:p>
            <a:fld id="{1B81E0C2-38EF-4A63-9D7C-905380DE215D}" type="slidenum">
              <a:rPr lang="en-GB" smtClean="0"/>
              <a:t>2</a:t>
            </a:fld>
            <a:endParaRPr lang="en-GB"/>
          </a:p>
        </p:txBody>
      </p:sp>
    </p:spTree>
    <p:extLst>
      <p:ext uri="{BB962C8B-B14F-4D97-AF65-F5344CB8AC3E}">
        <p14:creationId xmlns:p14="http://schemas.microsoft.com/office/powerpoint/2010/main" val="3419026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Objectif Energie</a:t>
            </a:r>
            <a:endParaRPr lang="fr-CH" dirty="0"/>
          </a:p>
        </p:txBody>
      </p:sp>
      <p:sp>
        <p:nvSpPr>
          <p:cNvPr id="3" name="Content Placeholder 2"/>
          <p:cNvSpPr>
            <a:spLocks noGrp="1"/>
          </p:cNvSpPr>
          <p:nvPr>
            <p:ph idx="1"/>
          </p:nvPr>
        </p:nvSpPr>
        <p:spPr/>
        <p:txBody>
          <a:bodyPr/>
          <a:lstStyle/>
          <a:p>
            <a:endParaRPr lang="en-GB" dirty="0"/>
          </a:p>
          <a:p>
            <a:r>
              <a:rPr lang="fr-CH" dirty="0" smtClean="0"/>
              <a:t>Depuis le 21eme siècle, nous surconsommons l’énergie de notre planète. J’ai </a:t>
            </a:r>
            <a:r>
              <a:rPr lang="fr-CH" dirty="0"/>
              <a:t>jugé </a:t>
            </a:r>
            <a:r>
              <a:rPr lang="fr-CH" dirty="0" smtClean="0"/>
              <a:t>important de réfléchir </a:t>
            </a:r>
            <a:r>
              <a:rPr lang="en-GB" dirty="0"/>
              <a:t>à</a:t>
            </a:r>
            <a:r>
              <a:rPr lang="fr-CH" dirty="0" smtClean="0"/>
              <a:t> l’énergie que je consomme et mes objectifs énergétiques sont de:</a:t>
            </a:r>
          </a:p>
          <a:p>
            <a:pPr lvl="1"/>
            <a:r>
              <a:rPr lang="fr-CH" sz="1600" dirty="0" smtClean="0"/>
              <a:t>Diminuer ma consommation.</a:t>
            </a:r>
          </a:p>
          <a:p>
            <a:pPr lvl="1"/>
            <a:r>
              <a:rPr lang="fr-CH" sz="1600" dirty="0" smtClean="0"/>
              <a:t>Auto-consommer mon énergie (autonomie énergétique), grâce aux énergies dites renouvelables</a:t>
            </a:r>
            <a:r>
              <a:rPr lang="fr-CH" sz="1600" dirty="0" smtClean="0"/>
              <a:t>.</a:t>
            </a:r>
          </a:p>
          <a:p>
            <a:pPr lvl="1"/>
            <a:endParaRPr lang="fr-CH" sz="1600" dirty="0" smtClean="0"/>
          </a:p>
        </p:txBody>
      </p:sp>
      <p:pic>
        <p:nvPicPr>
          <p:cNvPr id="6" name="Picture 5" descr="Windräder Énergie Éolienne Paysage · Photo gratuite sur ..."/>
          <p:cNvPicPr>
            <a:picLocks noChangeAspect="1"/>
          </p:cNvPicPr>
          <p:nvPr/>
        </p:nvPicPr>
        <p:blipFill>
          <a:blip r:embed="rId2" cstate="print">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7852410" y="3481496"/>
            <a:ext cx="3688080" cy="2766060"/>
          </a:xfrm>
          <a:prstGeom prst="rect">
            <a:avLst/>
          </a:prstGeom>
          <a:effectLst>
            <a:softEdge rad="101600"/>
          </a:effectLst>
        </p:spPr>
      </p:pic>
      <p:pic>
        <p:nvPicPr>
          <p:cNvPr id="7" name="Picture 6" descr="Solar power in Israel - Wikipedia"/>
          <p:cNvPicPr>
            <a:picLocks noChangeAspect="1"/>
          </p:cNvPicPr>
          <p:nvPr/>
        </p:nvPicPr>
        <p:blipFill>
          <a:blip r:embed="rId4" cstate="print">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tretch>
            <a:fillRect/>
          </a:stretch>
        </p:blipFill>
        <p:spPr>
          <a:xfrm>
            <a:off x="1097280" y="3897208"/>
            <a:ext cx="2773680" cy="2080260"/>
          </a:xfrm>
          <a:prstGeom prst="rect">
            <a:avLst/>
          </a:prstGeom>
          <a:effectLst>
            <a:softEdge rad="114300"/>
          </a:effectLst>
        </p:spPr>
      </p:pic>
      <p:pic>
        <p:nvPicPr>
          <p:cNvPr id="8" name="Picture 7" descr="Énergie Partagée — Wikipé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8730" y="3816776"/>
            <a:ext cx="2095500" cy="2095500"/>
          </a:xfrm>
          <a:prstGeom prst="rect">
            <a:avLst/>
          </a:prstGeom>
          <a:effectLst>
            <a:softEdge rad="101600"/>
          </a:effectLst>
        </p:spPr>
      </p:pic>
      <p:sp>
        <p:nvSpPr>
          <p:cNvPr id="9" name="Date Placeholder 8"/>
          <p:cNvSpPr>
            <a:spLocks noGrp="1"/>
          </p:cNvSpPr>
          <p:nvPr>
            <p:ph type="dt" sz="half" idx="10"/>
          </p:nvPr>
        </p:nvSpPr>
        <p:spPr/>
        <p:txBody>
          <a:bodyPr/>
          <a:lstStyle/>
          <a:p>
            <a:r>
              <a:rPr lang="fr-CH" smtClean="0"/>
              <a:t>07/05/2020</a:t>
            </a:r>
            <a:endParaRPr lang="en-GB"/>
          </a:p>
        </p:txBody>
      </p:sp>
      <p:sp>
        <p:nvSpPr>
          <p:cNvPr id="10" name="Footer Placeholder 9"/>
          <p:cNvSpPr>
            <a:spLocks noGrp="1"/>
          </p:cNvSpPr>
          <p:nvPr>
            <p:ph type="ftr" sz="quarter" idx="11"/>
          </p:nvPr>
        </p:nvSpPr>
        <p:spPr/>
        <p:txBody>
          <a:bodyPr/>
          <a:lstStyle/>
          <a:p>
            <a:r>
              <a:rPr lang="en-GB" smtClean="0"/>
              <a:t>Presentation Projet Back to Basics Nathan Magnin</a:t>
            </a:r>
            <a:endParaRPr lang="en-GB"/>
          </a:p>
        </p:txBody>
      </p:sp>
      <p:sp>
        <p:nvSpPr>
          <p:cNvPr id="11" name="Slide Number Placeholder 10"/>
          <p:cNvSpPr>
            <a:spLocks noGrp="1"/>
          </p:cNvSpPr>
          <p:nvPr>
            <p:ph type="sldNum" sz="quarter" idx="12"/>
          </p:nvPr>
        </p:nvSpPr>
        <p:spPr/>
        <p:txBody>
          <a:bodyPr/>
          <a:lstStyle/>
          <a:p>
            <a:fld id="{1B81E0C2-38EF-4A63-9D7C-905380DE215D}" type="slidenum">
              <a:rPr lang="en-GB" smtClean="0"/>
              <a:t>3</a:t>
            </a:fld>
            <a:endParaRPr lang="en-GB"/>
          </a:p>
        </p:txBody>
      </p:sp>
    </p:spTree>
    <p:extLst>
      <p:ext uri="{BB962C8B-B14F-4D97-AF65-F5344CB8AC3E}">
        <p14:creationId xmlns:p14="http://schemas.microsoft.com/office/powerpoint/2010/main" val="139639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Objectif alimentaire / eau</a:t>
            </a:r>
            <a:endParaRPr lang="fr-CH" dirty="0"/>
          </a:p>
        </p:txBody>
      </p:sp>
      <p:sp>
        <p:nvSpPr>
          <p:cNvPr id="3" name="Content Placeholder 2"/>
          <p:cNvSpPr>
            <a:spLocks noGrp="1"/>
          </p:cNvSpPr>
          <p:nvPr>
            <p:ph idx="1"/>
          </p:nvPr>
        </p:nvSpPr>
        <p:spPr/>
        <p:txBody>
          <a:bodyPr/>
          <a:lstStyle/>
          <a:p>
            <a:r>
              <a:rPr lang="fr-CH" dirty="0" smtClean="0"/>
              <a:t>Je me suis rendu </a:t>
            </a:r>
            <a:r>
              <a:rPr lang="en-GB" dirty="0"/>
              <a:t>à</a:t>
            </a:r>
            <a:r>
              <a:rPr lang="fr-CH" dirty="0" smtClean="0"/>
              <a:t> l’évidence que, être dépendent d’autrui, c’est facile. Par contre, dès qu’on ne me donne plus les ressources dont je dépend, je ne pourrais plus subvenir </a:t>
            </a:r>
            <a:r>
              <a:rPr lang="en-GB" dirty="0"/>
              <a:t>à</a:t>
            </a:r>
            <a:r>
              <a:rPr lang="fr-CH" dirty="0" smtClean="0"/>
              <a:t> mes besoins. Ce qui me donne donc de nouveaux objectifs:</a:t>
            </a:r>
          </a:p>
          <a:p>
            <a:r>
              <a:rPr lang="fr-CH" sz="1600" dirty="0" smtClean="0"/>
              <a:t>Récupérer l’eau de pluie et ajouter un système de filtration d’eau dans le projet.</a:t>
            </a:r>
          </a:p>
          <a:p>
            <a:r>
              <a:rPr lang="fr-CH" sz="1600" dirty="0" smtClean="0"/>
              <a:t>Réfléchir </a:t>
            </a:r>
            <a:r>
              <a:rPr lang="en-GB" sz="1600" dirty="0"/>
              <a:t>à</a:t>
            </a:r>
            <a:r>
              <a:rPr lang="fr-CH" sz="1600" dirty="0" smtClean="0"/>
              <a:t> subvenir un minimum </a:t>
            </a:r>
            <a:r>
              <a:rPr lang="en-GB" sz="1600" dirty="0"/>
              <a:t>à</a:t>
            </a:r>
            <a:r>
              <a:rPr lang="fr-CH" sz="1600" dirty="0" smtClean="0"/>
              <a:t> mes besoins alimentaires…</a:t>
            </a:r>
            <a:endParaRPr lang="fr-CH" sz="1600" dirty="0"/>
          </a:p>
        </p:txBody>
      </p:sp>
      <p:pic>
        <p:nvPicPr>
          <p:cNvPr id="5" name="Picture 4" descr="Eau — Wikipé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 y="3823019"/>
            <a:ext cx="3062153" cy="2046075"/>
          </a:xfrm>
          <a:prstGeom prst="rect">
            <a:avLst/>
          </a:prstGeom>
          <a:effectLst>
            <a:softEdge rad="317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2938" y="3700296"/>
            <a:ext cx="3055358" cy="2291519"/>
          </a:xfrm>
          <a:prstGeom prst="rect">
            <a:avLst/>
          </a:prstGeom>
          <a:effectLst>
            <a:softEdge rad="317500"/>
          </a:effectLst>
        </p:spPr>
      </p:pic>
      <p:sp>
        <p:nvSpPr>
          <p:cNvPr id="7" name="Date Placeholder 6"/>
          <p:cNvSpPr>
            <a:spLocks noGrp="1"/>
          </p:cNvSpPr>
          <p:nvPr>
            <p:ph type="dt" sz="half" idx="10"/>
          </p:nvPr>
        </p:nvSpPr>
        <p:spPr/>
        <p:txBody>
          <a:bodyPr/>
          <a:lstStyle/>
          <a:p>
            <a:r>
              <a:rPr lang="fr-CH" smtClean="0"/>
              <a:t>07/05/2020</a:t>
            </a:r>
            <a:endParaRPr lang="en-GB"/>
          </a:p>
        </p:txBody>
      </p:sp>
      <p:sp>
        <p:nvSpPr>
          <p:cNvPr id="8" name="Footer Placeholder 7"/>
          <p:cNvSpPr>
            <a:spLocks noGrp="1"/>
          </p:cNvSpPr>
          <p:nvPr>
            <p:ph type="ftr" sz="quarter" idx="11"/>
          </p:nvPr>
        </p:nvSpPr>
        <p:spPr/>
        <p:txBody>
          <a:bodyPr/>
          <a:lstStyle/>
          <a:p>
            <a:r>
              <a:rPr lang="en-GB" smtClean="0"/>
              <a:t>Presentation Projet Back to Basics Nathan Magnin</a:t>
            </a:r>
            <a:endParaRPr lang="en-GB"/>
          </a:p>
        </p:txBody>
      </p:sp>
      <p:sp>
        <p:nvSpPr>
          <p:cNvPr id="9" name="Slide Number Placeholder 8"/>
          <p:cNvSpPr>
            <a:spLocks noGrp="1"/>
          </p:cNvSpPr>
          <p:nvPr>
            <p:ph type="sldNum" sz="quarter" idx="12"/>
          </p:nvPr>
        </p:nvSpPr>
        <p:spPr/>
        <p:txBody>
          <a:bodyPr/>
          <a:lstStyle/>
          <a:p>
            <a:fld id="{1B81E0C2-38EF-4A63-9D7C-905380DE215D}" type="slidenum">
              <a:rPr lang="en-GB" smtClean="0"/>
              <a:t>4</a:t>
            </a:fld>
            <a:endParaRPr lang="en-GB"/>
          </a:p>
        </p:txBody>
      </p:sp>
      <p:pic>
        <p:nvPicPr>
          <p:cNvPr id="10" name="Picture 9" descr="File:Légumes au marché de Cavaillon.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7227" y="3887161"/>
            <a:ext cx="2557053" cy="1917790"/>
          </a:xfrm>
          <a:prstGeom prst="rect">
            <a:avLst/>
          </a:prstGeom>
          <a:effectLst>
            <a:softEdge rad="127000"/>
          </a:effectLst>
        </p:spPr>
      </p:pic>
    </p:spTree>
    <p:extLst>
      <p:ext uri="{BB962C8B-B14F-4D97-AF65-F5344CB8AC3E}">
        <p14:creationId xmlns:p14="http://schemas.microsoft.com/office/powerpoint/2010/main" val="1728038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nstrucion qui est a la base du projet.&#10;" title="Mobil Porche"/>
          <p:cNvPicPr>
            <a:picLocks noChangeAspect="1"/>
          </p:cNvPicPr>
          <p:nvPr/>
        </p:nvPicPr>
        <p:blipFill>
          <a:blip r:embed="rId2"/>
          <a:stretch>
            <a:fillRect/>
          </a:stretch>
        </p:blipFill>
        <p:spPr>
          <a:xfrm>
            <a:off x="1328653" y="4623534"/>
            <a:ext cx="2580408" cy="1540906"/>
          </a:xfrm>
          <a:prstGeom prst="rect">
            <a:avLst/>
          </a:prstGeom>
          <a:noFill/>
          <a:ln>
            <a:noFill/>
          </a:ln>
        </p:spPr>
      </p:pic>
      <p:sp>
        <p:nvSpPr>
          <p:cNvPr id="2" name="Title 1"/>
          <p:cNvSpPr>
            <a:spLocks noGrp="1"/>
          </p:cNvSpPr>
          <p:nvPr>
            <p:ph type="title"/>
          </p:nvPr>
        </p:nvSpPr>
        <p:spPr/>
        <p:txBody>
          <a:bodyPr/>
          <a:lstStyle/>
          <a:p>
            <a:r>
              <a:rPr lang="fr-CH" dirty="0" smtClean="0"/>
              <a:t> Objectif architecture</a:t>
            </a:r>
            <a:endParaRPr lang="fr-CH" dirty="0"/>
          </a:p>
        </p:txBody>
      </p:sp>
      <p:sp>
        <p:nvSpPr>
          <p:cNvPr id="3" name="Content Placeholder 2"/>
          <p:cNvSpPr>
            <a:spLocks noGrp="1"/>
          </p:cNvSpPr>
          <p:nvPr>
            <p:ph idx="1"/>
          </p:nvPr>
        </p:nvSpPr>
        <p:spPr/>
        <p:txBody>
          <a:bodyPr>
            <a:normAutofit/>
          </a:bodyPr>
          <a:lstStyle/>
          <a:p>
            <a:pPr marL="0" indent="0">
              <a:buNone/>
            </a:pPr>
            <a:r>
              <a:rPr lang="fr-CH" b="1" i="1" dirty="0" smtClean="0"/>
              <a:t>Le travail ( Mobil Porche ) de </a:t>
            </a:r>
            <a:r>
              <a:rPr lang="fr-CH" b="1" i="1" dirty="0" err="1" smtClean="0"/>
              <a:t>Katherin</a:t>
            </a:r>
            <a:r>
              <a:rPr lang="fr-CH" b="1" i="1" dirty="0" smtClean="0"/>
              <a:t> </a:t>
            </a:r>
            <a:r>
              <a:rPr lang="fr-CH" b="1" i="1" dirty="0" err="1" smtClean="0"/>
              <a:t>Bohm</a:t>
            </a:r>
            <a:r>
              <a:rPr lang="fr-CH" b="1" i="1" dirty="0" smtClean="0"/>
              <a:t>, Stefan </a:t>
            </a:r>
            <a:r>
              <a:rPr lang="fr-CH" b="1" i="1" dirty="0" err="1" smtClean="0"/>
              <a:t>Saffer</a:t>
            </a:r>
            <a:r>
              <a:rPr lang="fr-CH" b="1" i="1" dirty="0" smtClean="0"/>
              <a:t> et Andreas Lang a été le déclic pour visualiser le design de la construction, ma principale source d’inspiration, ce qui m’a amené </a:t>
            </a:r>
            <a:r>
              <a:rPr lang="en-GB" b="1" i="1" dirty="0" smtClean="0"/>
              <a:t>à</a:t>
            </a:r>
            <a:r>
              <a:rPr lang="fr-CH" b="1" i="1" dirty="0" smtClean="0"/>
              <a:t> divers objectifs architecturaux:</a:t>
            </a:r>
          </a:p>
          <a:p>
            <a:r>
              <a:rPr lang="fr-CH" sz="1600" dirty="0" smtClean="0"/>
              <a:t>Redimensionner notre espace de vie, viser une habitation beaucoup plus petite ( env. 6m2 de surface habitable ).</a:t>
            </a:r>
          </a:p>
          <a:p>
            <a:r>
              <a:rPr lang="fr-CH" sz="1600" dirty="0" smtClean="0"/>
              <a:t>Une construction principalement en bois ( une ossature</a:t>
            </a:r>
            <a:r>
              <a:rPr lang="fr-CH" sz="1600" dirty="0"/>
              <a:t>, isolation </a:t>
            </a:r>
            <a:r>
              <a:rPr lang="fr-CH" sz="1600" dirty="0" smtClean="0"/>
              <a:t>en fibre de bois, bardage…).</a:t>
            </a:r>
          </a:p>
          <a:p>
            <a:r>
              <a:rPr lang="fr-CH" sz="1600" dirty="0" smtClean="0"/>
              <a:t>Un design en forme de «tonneau».</a:t>
            </a:r>
          </a:p>
          <a:p>
            <a:r>
              <a:rPr lang="fr-CH" sz="1600" dirty="0" smtClean="0"/>
              <a:t>Une structure qui peut se déplier</a:t>
            </a:r>
            <a:r>
              <a:rPr lang="fr-CH" dirty="0" smtClean="0"/>
              <a:t>.</a:t>
            </a:r>
          </a:p>
          <a:p>
            <a:r>
              <a:rPr lang="fr-CH" sz="1600" dirty="0" smtClean="0"/>
              <a:t>Recherche d’une construction légère pour essayer de rendre la structure mobile.</a:t>
            </a:r>
          </a:p>
          <a:p>
            <a:endParaRPr lang="fr-CH" dirty="0" smtClean="0"/>
          </a:p>
          <a:p>
            <a:endParaRPr lang="fr-CH"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087" y="3594690"/>
            <a:ext cx="3895970" cy="2274404"/>
          </a:xfrm>
          <a:prstGeom prst="rect">
            <a:avLst/>
          </a:prstGeom>
        </p:spPr>
      </p:pic>
      <p:sp>
        <p:nvSpPr>
          <p:cNvPr id="5" name="Date Placeholder 4"/>
          <p:cNvSpPr>
            <a:spLocks noGrp="1"/>
          </p:cNvSpPr>
          <p:nvPr>
            <p:ph type="dt" sz="half" idx="10"/>
          </p:nvPr>
        </p:nvSpPr>
        <p:spPr/>
        <p:txBody>
          <a:bodyPr/>
          <a:lstStyle/>
          <a:p>
            <a:r>
              <a:rPr lang="fr-CH" smtClean="0"/>
              <a:t>07/05/2020</a:t>
            </a:r>
            <a:endParaRPr lang="en-GB"/>
          </a:p>
        </p:txBody>
      </p:sp>
      <p:sp>
        <p:nvSpPr>
          <p:cNvPr id="6" name="Footer Placeholder 5"/>
          <p:cNvSpPr>
            <a:spLocks noGrp="1"/>
          </p:cNvSpPr>
          <p:nvPr>
            <p:ph type="ftr" sz="quarter" idx="11"/>
          </p:nvPr>
        </p:nvSpPr>
        <p:spPr/>
        <p:txBody>
          <a:bodyPr/>
          <a:lstStyle/>
          <a:p>
            <a:r>
              <a:rPr lang="en-GB" smtClean="0"/>
              <a:t>Presentation Projet Back to Basics Nathan Magnin</a:t>
            </a:r>
            <a:endParaRPr lang="en-GB"/>
          </a:p>
        </p:txBody>
      </p:sp>
      <p:sp>
        <p:nvSpPr>
          <p:cNvPr id="7" name="Slide Number Placeholder 6"/>
          <p:cNvSpPr>
            <a:spLocks noGrp="1"/>
          </p:cNvSpPr>
          <p:nvPr>
            <p:ph type="sldNum" sz="quarter" idx="12"/>
          </p:nvPr>
        </p:nvSpPr>
        <p:spPr/>
        <p:txBody>
          <a:bodyPr/>
          <a:lstStyle/>
          <a:p>
            <a:fld id="{1B81E0C2-38EF-4A63-9D7C-905380DE215D}" type="slidenum">
              <a:rPr lang="en-GB" smtClean="0"/>
              <a:t>5</a:t>
            </a:fld>
            <a:endParaRPr lang="en-GB"/>
          </a:p>
        </p:txBody>
      </p:sp>
    </p:spTree>
    <p:extLst>
      <p:ext uri="{BB962C8B-B14F-4D97-AF65-F5344CB8AC3E}">
        <p14:creationId xmlns:p14="http://schemas.microsoft.com/office/powerpoint/2010/main" val="566311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Poubelles… Mines d’or de demain?</a:t>
            </a:r>
            <a:endParaRPr lang="fr-CH" dirty="0"/>
          </a:p>
        </p:txBody>
      </p:sp>
      <p:sp>
        <p:nvSpPr>
          <p:cNvPr id="3" name="Content Placeholder 2"/>
          <p:cNvSpPr>
            <a:spLocks noGrp="1"/>
          </p:cNvSpPr>
          <p:nvPr>
            <p:ph idx="1"/>
          </p:nvPr>
        </p:nvSpPr>
        <p:spPr/>
        <p:txBody>
          <a:bodyPr/>
          <a:lstStyle/>
          <a:p>
            <a:r>
              <a:rPr lang="fr-CH" sz="1800" dirty="0" smtClean="0"/>
              <a:t>Dans nos sociétés, nous consommons toujours plus, ce n’est un secret pour personne. Hélas, le jour où nous n’aurons plus de matériaux “nobles”, qu’allons nous faire? En plus de cette question de surconsommation, il y a aussi le questionnement financier. Pourquoi est-ce si cher de se loger? Au point où certains dorment encore dehors de nos jour? Vers quoi puis-je me tourner pour essayer de remédier </a:t>
            </a:r>
            <a:r>
              <a:rPr lang="en-GB" sz="1800" dirty="0"/>
              <a:t>à</a:t>
            </a:r>
            <a:r>
              <a:rPr lang="fr-CH" sz="1800" dirty="0" smtClean="0"/>
              <a:t> ces questions? Le recyclage, naturellement! </a:t>
            </a:r>
          </a:p>
          <a:p>
            <a:r>
              <a:rPr lang="fr-CH" dirty="0" smtClean="0"/>
              <a:t>C’est pourquoi, j’inclus le </a:t>
            </a:r>
            <a:r>
              <a:rPr lang="fr-CH" b="1" dirty="0" smtClean="0"/>
              <a:t>recyclage de matériaux </a:t>
            </a:r>
            <a:r>
              <a:rPr lang="fr-CH" dirty="0" smtClean="0"/>
              <a:t>dans mon projet:</a:t>
            </a:r>
          </a:p>
          <a:p>
            <a:pPr lvl="4"/>
            <a:r>
              <a:rPr lang="fr-CH" dirty="0" smtClean="0"/>
              <a:t>Récupération de chutes chez les professionnels (menuisiers, scieries…)</a:t>
            </a:r>
          </a:p>
          <a:p>
            <a:pPr lvl="4"/>
            <a:r>
              <a:rPr lang="fr-CH" dirty="0" smtClean="0"/>
              <a:t>Récupération de matériaux inutilisés sur les chantiers</a:t>
            </a:r>
          </a:p>
          <a:p>
            <a:pPr lvl="4"/>
            <a:r>
              <a:rPr lang="fr-CH" dirty="0" smtClean="0"/>
              <a:t>Accord avec des décharges pour aller chercher dans leurs montagnes de déchets.	</a:t>
            </a:r>
            <a:endParaRPr lang="fr-CH" dirty="0"/>
          </a:p>
        </p:txBody>
      </p:sp>
      <p:sp>
        <p:nvSpPr>
          <p:cNvPr id="4" name="Date Placeholder 3"/>
          <p:cNvSpPr>
            <a:spLocks noGrp="1"/>
          </p:cNvSpPr>
          <p:nvPr>
            <p:ph type="dt" sz="half" idx="10"/>
          </p:nvPr>
        </p:nvSpPr>
        <p:spPr/>
        <p:txBody>
          <a:bodyPr/>
          <a:lstStyle/>
          <a:p>
            <a:r>
              <a:rPr lang="fr-CH" smtClean="0"/>
              <a:t>07/05/2020</a:t>
            </a:r>
            <a:endParaRPr lang="en-GB"/>
          </a:p>
        </p:txBody>
      </p:sp>
      <p:sp>
        <p:nvSpPr>
          <p:cNvPr id="5" name="Footer Placeholder 4"/>
          <p:cNvSpPr>
            <a:spLocks noGrp="1"/>
          </p:cNvSpPr>
          <p:nvPr>
            <p:ph type="ftr" sz="quarter" idx="11"/>
          </p:nvPr>
        </p:nvSpPr>
        <p:spPr/>
        <p:txBody>
          <a:bodyPr/>
          <a:lstStyle/>
          <a:p>
            <a:r>
              <a:rPr lang="en-GB" smtClean="0"/>
              <a:t>Presentation Projet Back to Basics Nathan Magnin</a:t>
            </a:r>
            <a:endParaRPr lang="en-GB"/>
          </a:p>
        </p:txBody>
      </p:sp>
      <p:sp>
        <p:nvSpPr>
          <p:cNvPr id="6" name="Slide Number Placeholder 5"/>
          <p:cNvSpPr>
            <a:spLocks noGrp="1"/>
          </p:cNvSpPr>
          <p:nvPr>
            <p:ph type="sldNum" sz="quarter" idx="12"/>
          </p:nvPr>
        </p:nvSpPr>
        <p:spPr/>
        <p:txBody>
          <a:bodyPr/>
          <a:lstStyle/>
          <a:p>
            <a:fld id="{1B81E0C2-38EF-4A63-9D7C-905380DE215D}" type="slidenum">
              <a:rPr lang="en-GB" smtClean="0"/>
              <a:t>6</a:t>
            </a:fld>
            <a:endParaRPr lang="en-GB"/>
          </a:p>
        </p:txBody>
      </p:sp>
      <p:pic>
        <p:nvPicPr>
          <p:cNvPr id="7" name="Picture 6" descr="décharge — Wiktionnai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961" y="4415797"/>
            <a:ext cx="2331522" cy="174864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3106"/>
            <a:ext cx="5194704" cy="166133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9057" y="4295053"/>
            <a:ext cx="2017059" cy="2017059"/>
          </a:xfrm>
          <a:prstGeom prst="rect">
            <a:avLst/>
          </a:prstGeom>
        </p:spPr>
      </p:pic>
    </p:spTree>
    <p:extLst>
      <p:ext uri="{BB962C8B-B14F-4D97-AF65-F5344CB8AC3E}">
        <p14:creationId xmlns:p14="http://schemas.microsoft.com/office/powerpoint/2010/main" val="1180392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Plans 1.0</a:t>
            </a:r>
            <a:endParaRPr lang="en-GB" b="1" dirty="0"/>
          </a:p>
        </p:txBody>
      </p:sp>
      <p:sp>
        <p:nvSpPr>
          <p:cNvPr id="3" name="Content Placeholder 2"/>
          <p:cNvSpPr>
            <a:spLocks noGrp="1"/>
          </p:cNvSpPr>
          <p:nvPr>
            <p:ph idx="1"/>
          </p:nvPr>
        </p:nvSpPr>
        <p:spPr/>
        <p:txBody>
          <a:bodyPr/>
          <a:lstStyle/>
          <a:p>
            <a:pPr marL="0" indent="0">
              <a:buNone/>
            </a:pPr>
            <a:r>
              <a:rPr lang="fr-CH" dirty="0" smtClean="0"/>
              <a:t>Enfin, si je vous voyez cette présentation, vous serez peut-être intéressés de voir des plans avec des dimensions et autres détails… </a:t>
            </a:r>
          </a:p>
          <a:p>
            <a:pPr marL="0" indent="0">
              <a:buNone/>
            </a:pPr>
            <a:r>
              <a:rPr lang="fr-CH" dirty="0" smtClean="0"/>
              <a:t>Mes plans d’int</a:t>
            </a:r>
            <a:r>
              <a:rPr lang="fr-CH" dirty="0"/>
              <a:t>é</a:t>
            </a:r>
            <a:r>
              <a:rPr lang="fr-CH" dirty="0" smtClean="0"/>
              <a:t>rieur sont encore en réflexion vis-à-vis des sanitaires et douches (voir si c’est jouable avec l’espace que je peux utiliser…).</a:t>
            </a:r>
          </a:p>
          <a:p>
            <a:pPr marL="0" indent="0">
              <a:buNone/>
            </a:pPr>
            <a:endParaRPr lang="fr-CH" dirty="0"/>
          </a:p>
        </p:txBody>
      </p:sp>
      <p:sp>
        <p:nvSpPr>
          <p:cNvPr id="4" name="Date Placeholder 3"/>
          <p:cNvSpPr>
            <a:spLocks noGrp="1"/>
          </p:cNvSpPr>
          <p:nvPr>
            <p:ph type="dt" sz="half" idx="10"/>
          </p:nvPr>
        </p:nvSpPr>
        <p:spPr/>
        <p:txBody>
          <a:bodyPr/>
          <a:lstStyle/>
          <a:p>
            <a:r>
              <a:rPr lang="fr-CH" smtClean="0"/>
              <a:t>07/05/2020</a:t>
            </a:r>
            <a:endParaRPr lang="en-GB"/>
          </a:p>
        </p:txBody>
      </p:sp>
      <p:sp>
        <p:nvSpPr>
          <p:cNvPr id="5" name="Footer Placeholder 4"/>
          <p:cNvSpPr>
            <a:spLocks noGrp="1"/>
          </p:cNvSpPr>
          <p:nvPr>
            <p:ph type="ftr" sz="quarter" idx="11"/>
          </p:nvPr>
        </p:nvSpPr>
        <p:spPr/>
        <p:txBody>
          <a:bodyPr/>
          <a:lstStyle/>
          <a:p>
            <a:r>
              <a:rPr lang="en-GB" smtClean="0"/>
              <a:t>Presentation Projet Back to Basics Nathan Magnin</a:t>
            </a:r>
            <a:endParaRPr lang="en-GB"/>
          </a:p>
        </p:txBody>
      </p:sp>
      <p:sp>
        <p:nvSpPr>
          <p:cNvPr id="6" name="Slide Number Placeholder 5"/>
          <p:cNvSpPr>
            <a:spLocks noGrp="1"/>
          </p:cNvSpPr>
          <p:nvPr>
            <p:ph type="sldNum" sz="quarter" idx="12"/>
          </p:nvPr>
        </p:nvSpPr>
        <p:spPr/>
        <p:txBody>
          <a:bodyPr/>
          <a:lstStyle/>
          <a:p>
            <a:fld id="{1B81E0C2-38EF-4A63-9D7C-905380DE215D}" type="slidenum">
              <a:rPr lang="en-GB" smtClean="0"/>
              <a:t>7</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9578" y="3182587"/>
            <a:ext cx="3412422" cy="3123234"/>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182" t="7011" r="10882" b="9965"/>
          <a:stretch/>
        </p:blipFill>
        <p:spPr>
          <a:xfrm>
            <a:off x="5737752" y="3182587"/>
            <a:ext cx="3041826" cy="293738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677" y="3194462"/>
            <a:ext cx="2843378" cy="2977862"/>
          </a:xfrm>
          <a:prstGeom prst="rect">
            <a:avLst/>
          </a:prstGeom>
          <a:effectLst>
            <a:softEdge rad="1270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0817" y="3480197"/>
            <a:ext cx="2926770" cy="2481822"/>
          </a:xfrm>
          <a:prstGeom prst="rect">
            <a:avLst/>
          </a:prstGeom>
          <a:effectLst>
            <a:softEdge rad="127000"/>
          </a:effectLst>
        </p:spPr>
      </p:pic>
    </p:spTree>
    <p:extLst>
      <p:ext uri="{BB962C8B-B14F-4D97-AF65-F5344CB8AC3E}">
        <p14:creationId xmlns:p14="http://schemas.microsoft.com/office/powerpoint/2010/main" val="24433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3870"/>
            <a:ext cx="10058400" cy="1450757"/>
          </a:xfrm>
        </p:spPr>
        <p:txBody>
          <a:bodyPr>
            <a:normAutofit/>
          </a:bodyPr>
          <a:lstStyle/>
          <a:p>
            <a:r>
              <a:rPr lang="en-GB" dirty="0" smtClean="0"/>
              <a:t>Plans 1.1</a:t>
            </a:r>
            <a:endParaRPr lang="en-GB" dirty="0"/>
          </a:p>
        </p:txBody>
      </p:sp>
      <p:sp>
        <p:nvSpPr>
          <p:cNvPr id="4" name="Date Placeholder 3"/>
          <p:cNvSpPr>
            <a:spLocks noGrp="1"/>
          </p:cNvSpPr>
          <p:nvPr>
            <p:ph type="dt" sz="half" idx="10"/>
          </p:nvPr>
        </p:nvSpPr>
        <p:spPr/>
        <p:txBody>
          <a:bodyPr/>
          <a:lstStyle/>
          <a:p>
            <a:r>
              <a:rPr lang="fr-CH" smtClean="0"/>
              <a:t>07/05/2020</a:t>
            </a:r>
            <a:endParaRPr lang="en-GB"/>
          </a:p>
        </p:txBody>
      </p:sp>
      <p:sp>
        <p:nvSpPr>
          <p:cNvPr id="5" name="Footer Placeholder 4"/>
          <p:cNvSpPr>
            <a:spLocks noGrp="1"/>
          </p:cNvSpPr>
          <p:nvPr>
            <p:ph type="ftr" sz="quarter" idx="11"/>
          </p:nvPr>
        </p:nvSpPr>
        <p:spPr/>
        <p:txBody>
          <a:bodyPr/>
          <a:lstStyle/>
          <a:p>
            <a:r>
              <a:rPr lang="en-GB" smtClean="0"/>
              <a:t>Presentation Projet Back to Basics Nathan Magnin</a:t>
            </a:r>
            <a:endParaRPr lang="en-GB"/>
          </a:p>
        </p:txBody>
      </p:sp>
      <p:sp>
        <p:nvSpPr>
          <p:cNvPr id="6" name="Slide Number Placeholder 5"/>
          <p:cNvSpPr>
            <a:spLocks noGrp="1"/>
          </p:cNvSpPr>
          <p:nvPr>
            <p:ph type="sldNum" sz="quarter" idx="12"/>
          </p:nvPr>
        </p:nvSpPr>
        <p:spPr/>
        <p:txBody>
          <a:bodyPr/>
          <a:lstStyle/>
          <a:p>
            <a:fld id="{1B81E0C2-38EF-4A63-9D7C-905380DE215D}" type="slidenum">
              <a:rPr lang="en-GB" smtClean="0"/>
              <a:t>8</a:t>
            </a:fld>
            <a:endParaRPr lang="en-GB"/>
          </a:p>
        </p:txBody>
      </p:sp>
      <p:sp>
        <p:nvSpPr>
          <p:cNvPr id="13" name="Content Placeholder 12"/>
          <p:cNvSpPr>
            <a:spLocks noGrp="1"/>
          </p:cNvSpPr>
          <p:nvPr>
            <p:ph idx="1"/>
          </p:nvPr>
        </p:nvSpPr>
        <p:spPr>
          <a:xfrm>
            <a:off x="1068387" y="1845734"/>
            <a:ext cx="10058400" cy="4023360"/>
          </a:xfrm>
        </p:spPr>
        <p:txBody>
          <a:bodyPr/>
          <a:lstStyle/>
          <a:p>
            <a:endParaRPr lang="en-GB"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847" y="1845734"/>
            <a:ext cx="3807636" cy="2118765"/>
          </a:xfrm>
          <a:prstGeom prst="rect">
            <a:avLst/>
          </a:prstGeom>
          <a:effectLst>
            <a:softEdge rad="63500"/>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494" y="4216503"/>
            <a:ext cx="3989526" cy="1800930"/>
          </a:xfrm>
          <a:prstGeom prst="rect">
            <a:avLst/>
          </a:prstGeom>
          <a:effectLst>
            <a:softEdge rad="63500"/>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716" y="4159913"/>
            <a:ext cx="3024964" cy="200585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763" y="2463624"/>
            <a:ext cx="2745176" cy="3702147"/>
          </a:xfrm>
          <a:prstGeom prst="rect">
            <a:avLst/>
          </a:prstGeom>
          <a:effectLst>
            <a:softEdge rad="63500"/>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4065" y="1845734"/>
            <a:ext cx="2629202" cy="2340870"/>
          </a:xfrm>
          <a:prstGeom prst="rect">
            <a:avLst/>
          </a:prstGeom>
          <a:effectLst>
            <a:softEdge rad="63500"/>
          </a:effectLst>
        </p:spPr>
      </p:pic>
    </p:spTree>
    <p:extLst>
      <p:ext uri="{BB962C8B-B14F-4D97-AF65-F5344CB8AC3E}">
        <p14:creationId xmlns:p14="http://schemas.microsoft.com/office/powerpoint/2010/main" val="402291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588029" y="4039935"/>
            <a:ext cx="2252039" cy="2055727"/>
          </a:xfrm>
          <a:prstGeom prst="rect">
            <a:avLst/>
          </a:prstGeom>
        </p:spPr>
      </p:pic>
      <p:sp>
        <p:nvSpPr>
          <p:cNvPr id="2" name="Title 1"/>
          <p:cNvSpPr>
            <a:spLocks noGrp="1"/>
          </p:cNvSpPr>
          <p:nvPr>
            <p:ph type="title"/>
          </p:nvPr>
        </p:nvSpPr>
        <p:spPr/>
        <p:txBody>
          <a:bodyPr/>
          <a:lstStyle/>
          <a:p>
            <a:r>
              <a:rPr lang="en-GB" dirty="0" smtClean="0"/>
              <a:t>Plans 1.2</a:t>
            </a:r>
            <a:endParaRPr lang="en-GB"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5737" y="2090057"/>
            <a:ext cx="5527627" cy="2625045"/>
          </a:xfrm>
          <a:effectLst>
            <a:softEdge rad="63500"/>
          </a:effectLst>
        </p:spPr>
      </p:pic>
      <p:sp>
        <p:nvSpPr>
          <p:cNvPr id="4" name="Date Placeholder 3"/>
          <p:cNvSpPr>
            <a:spLocks noGrp="1"/>
          </p:cNvSpPr>
          <p:nvPr>
            <p:ph type="dt" sz="half" idx="10"/>
          </p:nvPr>
        </p:nvSpPr>
        <p:spPr/>
        <p:txBody>
          <a:bodyPr/>
          <a:lstStyle/>
          <a:p>
            <a:r>
              <a:rPr lang="fr-CH" smtClean="0"/>
              <a:t>07/05/2020</a:t>
            </a:r>
            <a:endParaRPr lang="en-GB"/>
          </a:p>
        </p:txBody>
      </p:sp>
      <p:sp>
        <p:nvSpPr>
          <p:cNvPr id="5" name="Footer Placeholder 4"/>
          <p:cNvSpPr>
            <a:spLocks noGrp="1"/>
          </p:cNvSpPr>
          <p:nvPr>
            <p:ph type="ftr" sz="quarter" idx="11"/>
          </p:nvPr>
        </p:nvSpPr>
        <p:spPr/>
        <p:txBody>
          <a:bodyPr/>
          <a:lstStyle/>
          <a:p>
            <a:r>
              <a:rPr lang="en-GB" smtClean="0"/>
              <a:t>Presentation Projet Back to Basics Nathan Magnin</a:t>
            </a:r>
            <a:endParaRPr lang="en-GB"/>
          </a:p>
        </p:txBody>
      </p:sp>
      <p:sp>
        <p:nvSpPr>
          <p:cNvPr id="6" name="Slide Number Placeholder 5"/>
          <p:cNvSpPr>
            <a:spLocks noGrp="1"/>
          </p:cNvSpPr>
          <p:nvPr>
            <p:ph type="sldNum" sz="quarter" idx="12"/>
          </p:nvPr>
        </p:nvSpPr>
        <p:spPr/>
        <p:txBody>
          <a:bodyPr/>
          <a:lstStyle/>
          <a:p>
            <a:fld id="{1B81E0C2-38EF-4A63-9D7C-905380DE215D}" type="slidenum">
              <a:rPr lang="en-GB" smtClean="0"/>
              <a:t>9</a:t>
            </a:fld>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671" y="2116609"/>
            <a:ext cx="2368693" cy="2625045"/>
          </a:xfrm>
          <a:prstGeom prst="rect">
            <a:avLst/>
          </a:prstGeom>
          <a:effectLst>
            <a:softEdge rad="6350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4796" y="2090057"/>
            <a:ext cx="2057443" cy="2651597"/>
          </a:xfrm>
          <a:prstGeom prst="rect">
            <a:avLst/>
          </a:prstGeom>
          <a:effectLst>
            <a:softEdge rad="63500"/>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356854" y="4482080"/>
            <a:ext cx="1276911" cy="179606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9584" y="4762294"/>
            <a:ext cx="1628043" cy="149007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8989" y="4944334"/>
            <a:ext cx="3330814" cy="1265603"/>
          </a:xfrm>
          <a:prstGeom prst="rect">
            <a:avLst/>
          </a:prstGeom>
        </p:spPr>
      </p:pic>
    </p:spTree>
    <p:extLst>
      <p:ext uri="{BB962C8B-B14F-4D97-AF65-F5344CB8AC3E}">
        <p14:creationId xmlns:p14="http://schemas.microsoft.com/office/powerpoint/2010/main" val="979583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71849</TotalTime>
  <Words>821</Words>
  <Application>Microsoft Office PowerPoint</Application>
  <PresentationFormat>Widescreen</PresentationFormat>
  <Paragraphs>81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Calibri Light</vt:lpstr>
      <vt:lpstr>Retrospect</vt:lpstr>
      <vt:lpstr>Back to the basics</vt:lpstr>
      <vt:lpstr>Introduction</vt:lpstr>
      <vt:lpstr>Objectif Energie</vt:lpstr>
      <vt:lpstr>Objectif alimentaire / eau</vt:lpstr>
      <vt:lpstr> Objectif architecture</vt:lpstr>
      <vt:lpstr>Poubelles… Mines d’or de demain?</vt:lpstr>
      <vt:lpstr>Plans 1.0</vt:lpstr>
      <vt:lpstr>Plans 1.1</vt:lpstr>
      <vt:lpstr>Plans 1.2</vt:lpstr>
      <vt:lpstr>Mes prochaines étapes…</vt:lpstr>
      <vt:lpstr>Conclusion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basics</dc:title>
  <dc:creator>Frederic Magnin</dc:creator>
  <cp:lastModifiedBy>Frederic Magnin</cp:lastModifiedBy>
  <cp:revision>54</cp:revision>
  <cp:lastPrinted>2020-07-03T11:54:48Z</cp:lastPrinted>
  <dcterms:created xsi:type="dcterms:W3CDTF">2020-04-29T20:10:30Z</dcterms:created>
  <dcterms:modified xsi:type="dcterms:W3CDTF">2020-10-06T16:45:28Z</dcterms:modified>
</cp:coreProperties>
</file>